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78" r:id="rId4"/>
  </p:sldMasterIdLst>
  <p:notesMasterIdLst>
    <p:notesMasterId r:id="rId13"/>
  </p:notesMasterIdLst>
  <p:sldIdLst>
    <p:sldId id="256" r:id="rId5"/>
    <p:sldId id="291" r:id="rId6"/>
    <p:sldId id="258" r:id="rId7"/>
    <p:sldId id="292" r:id="rId8"/>
    <p:sldId id="296" r:id="rId9"/>
    <p:sldId id="293" r:id="rId10"/>
    <p:sldId id="294" r:id="rId11"/>
    <p:sldId id="295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Avenir LT Std 35 Light" panose="020B0402020203020204" pitchFamily="34" charset="0"/>
      <p:regular r:id="rId18"/>
    </p:embeddedFont>
    <p:embeddedFont>
      <p:font typeface="Georgia" panose="02040502050405020303" pitchFamily="18" charset="0"/>
      <p:regular r:id="rId19"/>
      <p:bold r:id="rId20"/>
      <p:italic r:id="rId21"/>
      <p:boldItalic r:id="rId22"/>
    </p:embeddedFont>
    <p:embeddedFont>
      <p:font typeface="Arial Unicode MS" panose="020B0604020202020204" pitchFamily="34" charset="-128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53" autoAdjust="0"/>
    <p:restoredTop sz="87755" autoAdjust="0"/>
  </p:normalViewPr>
  <p:slideViewPr>
    <p:cSldViewPr snapToGrid="0">
      <p:cViewPr varScale="1">
        <p:scale>
          <a:sx n="97" d="100"/>
          <a:sy n="97" d="100"/>
        </p:scale>
        <p:origin x="85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8E58E-DECE-40D6-94EE-88E795B4D60C}" type="datetimeFigureOut">
              <a:rPr lang="en-GB" smtClean="0"/>
              <a:pPr/>
              <a:t>30/03/2016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BC9BC-3C76-4310-A9F0-CF3EF16EDE2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546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419764"/>
            <a:ext cx="10972800" cy="1143000"/>
          </a:xfrm>
          <a:prstGeom prst="rect">
            <a:avLst/>
          </a:prstGeom>
        </p:spPr>
        <p:txBody>
          <a:bodyPr/>
          <a:lstStyle>
            <a:lvl1pPr algn="ctr">
              <a:defRPr sz="4500">
                <a:solidFill>
                  <a:schemeClr val="bg1"/>
                </a:solidFill>
                <a:latin typeface="Avenir LT Std 35 Light" panose="020B0402020203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366" y="2114377"/>
            <a:ext cx="2991267" cy="123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2579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</p:spPr>
        <p:txBody>
          <a:bodyPr/>
          <a:lstStyle>
            <a:lvl1pPr algn="ctr">
              <a:defRPr sz="4500">
                <a:latin typeface="Avenir LT Std 35 Light" panose="020B0402020203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venir LT Std 35 Light" panose="020B0402020203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463933"/>
            <a:ext cx="2844800" cy="365125"/>
          </a:xfrm>
        </p:spPr>
        <p:txBody>
          <a:bodyPr/>
          <a:lstStyle>
            <a:lvl1pPr>
              <a:defRPr>
                <a:latin typeface="Avenir LT Std 35 Light" panose="020B0402020203020204" pitchFamily="34" charset="0"/>
              </a:defRPr>
            </a:lvl1pPr>
          </a:lstStyle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463933"/>
            <a:ext cx="3860800" cy="365125"/>
          </a:xfrm>
        </p:spPr>
        <p:txBody>
          <a:bodyPr/>
          <a:lstStyle>
            <a:lvl1pPr>
              <a:defRPr>
                <a:latin typeface="Avenir LT Std 35 Light" panose="020B0402020203020204" pitchFamily="34" charset="0"/>
              </a:defRPr>
            </a:lvl1pPr>
          </a:lstStyle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463932"/>
            <a:ext cx="2844800" cy="365125"/>
          </a:xfrm>
        </p:spPr>
        <p:txBody>
          <a:bodyPr/>
          <a:lstStyle>
            <a:lvl1pPr>
              <a:defRPr>
                <a:latin typeface="Avenir LT Std 35 Light" panose="020B0402020203020204" pitchFamily="34" charset="0"/>
              </a:defRPr>
            </a:lvl1pPr>
          </a:lstStyle>
          <a:p>
            <a:pPr algn="r"/>
            <a:fld id="{B4851954-9769-4096-8AFF-B312DBB6947B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 algn="r"/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0645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10972800" cy="504056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venir LT Std 35 Light" panose="020B0402020203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463933"/>
            <a:ext cx="2844800" cy="365125"/>
          </a:xfrm>
        </p:spPr>
        <p:txBody>
          <a:bodyPr/>
          <a:lstStyle>
            <a:lvl1pPr>
              <a:defRPr>
                <a:latin typeface="Avenir LT Std 35 Light" panose="020B0402020203020204" pitchFamily="34" charset="0"/>
              </a:defRPr>
            </a:lvl1pPr>
          </a:lstStyle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463933"/>
            <a:ext cx="3860800" cy="365125"/>
          </a:xfrm>
        </p:spPr>
        <p:txBody>
          <a:bodyPr/>
          <a:lstStyle>
            <a:lvl1pPr>
              <a:defRPr>
                <a:latin typeface="Avenir LT Std 35 Light" panose="020B0402020203020204" pitchFamily="34" charset="0"/>
              </a:defRPr>
            </a:lvl1pPr>
          </a:lstStyle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463932"/>
            <a:ext cx="2844800" cy="365125"/>
          </a:xfrm>
        </p:spPr>
        <p:txBody>
          <a:bodyPr/>
          <a:lstStyle>
            <a:lvl1pPr algn="r">
              <a:defRPr>
                <a:latin typeface="Avenir LT Std 35 Light" panose="020B0402020203020204" pitchFamily="34" charset="0"/>
              </a:defRPr>
            </a:lvl1pPr>
          </a:lstStyle>
          <a:p>
            <a:fld id="{B4851954-9769-4096-8AFF-B312DBB6947B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34113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476" y="829733"/>
            <a:ext cx="10972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428853" y="686054"/>
            <a:ext cx="11326052" cy="1588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28853" y="5920993"/>
            <a:ext cx="11326052" cy="1588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0934" y="5967748"/>
            <a:ext cx="1320803" cy="546830"/>
          </a:xfrm>
          <a:prstGeom prst="rect">
            <a:avLst/>
          </a:prstGeom>
        </p:spPr>
      </p:pic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63933"/>
            <a:ext cx="28448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latin typeface="Avenir LT Std 35 Light" panose="020B0402020203020204" pitchFamily="34" charset="0"/>
              </a:defRPr>
            </a:lvl1pPr>
          </a:lstStyle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463933"/>
            <a:ext cx="386080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latin typeface="Avenir LT Std 35 Light" panose="020B0402020203020204" pitchFamily="34" charset="0"/>
              </a:defRPr>
            </a:lvl1pPr>
          </a:lstStyle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463932"/>
            <a:ext cx="28448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latin typeface="Avenir LT Std 35 Light" panose="020B0402020203020204" pitchFamily="34" charset="0"/>
              </a:defRPr>
            </a:lvl1pPr>
          </a:lstStyle>
          <a:p>
            <a:pPr algn="r"/>
            <a:fld id="{B4851954-9769-4096-8AFF-B312DBB6947B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 algn="r"/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829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3000" kern="1200">
          <a:solidFill>
            <a:schemeClr val="tx1"/>
          </a:solidFill>
          <a:latin typeface="Georgia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25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venir LT Std 35 Light" panose="020B0402020203020204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25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venir LT Std 35 Light" panose="020B0402020203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venir LT Std 35 Light" panose="020B0402020203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venir LT Std 35 Light" panose="020B0402020203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venir LT Std 35 Light" panose="020B0402020203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doodle.com/poll/4xbkb6rv9pkbcney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thecampus@asos.com" TargetMode="External"/><Relationship Id="rId2" Type="http://schemas.openxmlformats.org/officeDocument/2006/relationships/hyperlink" Target="https://www.pluralsight.com/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asostesters.slack.com/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sos1-my.sharepoint.com/personal/neil_syrett_asos_com/Documents/QA++/Group2/CodeDrop/Challenge1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32084"/>
            <a:ext cx="10972800" cy="1143000"/>
          </a:xfrm>
        </p:spPr>
        <p:txBody>
          <a:bodyPr/>
          <a:lstStyle/>
          <a:p>
            <a:r>
              <a:rPr lang="en-GB" sz="10000" dirty="0" smtClean="0"/>
              <a:t>QA++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3000" i="1" dirty="0" smtClean="0"/>
              <a:t>Advancing Quality Assurance</a:t>
            </a:r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3434876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 smtClean="0"/>
              <a:t>Vote for your most convenient timeslots:</a:t>
            </a:r>
          </a:p>
          <a:p>
            <a:pPr lvl="1"/>
            <a:r>
              <a:rPr lang="en-GB" dirty="0">
                <a:hlinkClick r:id="rId2"/>
              </a:rPr>
              <a:t>http://</a:t>
            </a:r>
            <a:r>
              <a:rPr lang="en-GB" dirty="0" smtClean="0">
                <a:hlinkClick r:id="rId2"/>
              </a:rPr>
              <a:t>doodle.com/poll/4xbkb6rv9pkbcney</a:t>
            </a:r>
            <a:endParaRPr lang="en-GB" dirty="0" smtClean="0"/>
          </a:p>
          <a:p>
            <a:pPr lvl="1"/>
            <a:r>
              <a:rPr lang="en-GB" dirty="0" smtClean="0"/>
              <a:t>Sessions will repeat at the same time every two weeks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Clear it with your boss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Choose a language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Install the relevant IDE/SDK (Visual Studio, NetBeans </a:t>
            </a:r>
            <a:r>
              <a:rPr lang="en-GB" dirty="0" err="1"/>
              <a:t>etc</a:t>
            </a:r>
            <a:r>
              <a:rPr lang="en-GB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Discover some learning resources that work for you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Come along to the next session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Actions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51954-9769-4096-8AFF-B312DBB6947B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46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 smtClean="0"/>
              <a:t>Name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Team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QA++ Goals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Language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Tools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Learning Resources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Meet and Greet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51954-9769-4096-8AFF-B312DBB6947B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6150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 err="1" smtClean="0"/>
              <a:t>Pluralsight</a:t>
            </a:r>
            <a:r>
              <a:rPr lang="en-GB" dirty="0"/>
              <a:t> </a:t>
            </a:r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www.pluralsight.com</a:t>
            </a:r>
            <a:endParaRPr lang="en-GB" dirty="0" smtClean="0"/>
          </a:p>
          <a:p>
            <a:pPr lvl="1"/>
            <a:r>
              <a:rPr lang="en-GB" smtClean="0"/>
              <a:t>Email </a:t>
            </a:r>
            <a:r>
              <a:rPr lang="en-GB" smtClean="0">
                <a:hlinkClick r:id="rId3"/>
              </a:rPr>
              <a:t>thecampus@asos.com</a:t>
            </a:r>
            <a:r>
              <a:rPr lang="en-GB" smtClean="0"/>
              <a:t> </a:t>
            </a:r>
            <a:r>
              <a:rPr lang="en-GB" dirty="0" smtClean="0"/>
              <a:t>(name, job title, team, CC manager)</a:t>
            </a:r>
          </a:p>
          <a:p>
            <a:r>
              <a:rPr lang="en-GB" dirty="0"/>
              <a:t>Text books</a:t>
            </a:r>
          </a:p>
          <a:p>
            <a:r>
              <a:rPr lang="en-GB" dirty="0"/>
              <a:t>Forums</a:t>
            </a:r>
          </a:p>
          <a:p>
            <a:r>
              <a:rPr lang="en-GB" dirty="0"/>
              <a:t>Tutorials</a:t>
            </a:r>
          </a:p>
          <a:p>
            <a:r>
              <a:rPr lang="en-GB" dirty="0"/>
              <a:t>Book clubs</a:t>
            </a:r>
          </a:p>
          <a:p>
            <a:r>
              <a:rPr lang="en-GB" dirty="0"/>
              <a:t>Pairing sessions</a:t>
            </a:r>
          </a:p>
          <a:p>
            <a:r>
              <a:rPr lang="en-GB" dirty="0" smtClean="0"/>
              <a:t>YouTube</a:t>
            </a:r>
          </a:p>
          <a:p>
            <a:r>
              <a:rPr lang="en-GB" dirty="0" smtClean="0"/>
              <a:t>Communities</a:t>
            </a:r>
            <a:endParaRPr lang="en-GB" dirty="0"/>
          </a:p>
          <a:p>
            <a:r>
              <a:rPr lang="en-GB" dirty="0" smtClean="0"/>
              <a:t>Conferences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Resources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51954-9769-4096-8AFF-B312DBB6947B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4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6000" dirty="0" smtClean="0"/>
              <a:t>Challenge 1</a:t>
            </a:r>
            <a:br>
              <a:rPr lang="en-GB" sz="6000" dirty="0" smtClean="0"/>
            </a:br>
            <a:r>
              <a:rPr lang="en-GB" sz="6000" dirty="0"/>
              <a:t/>
            </a:r>
            <a:br>
              <a:rPr lang="en-GB" sz="6000" dirty="0"/>
            </a:br>
            <a:r>
              <a:rPr lang="en-GB" sz="3000" i="1" dirty="0" smtClean="0"/>
              <a:t>Programming </a:t>
            </a:r>
            <a:r>
              <a:rPr lang="en-GB" sz="3000" i="1" u="sng" dirty="0" smtClean="0"/>
              <a:t>Fun</a:t>
            </a:r>
            <a:r>
              <a:rPr lang="en-GB" sz="3000" i="1" dirty="0" smtClean="0"/>
              <a:t>damentals</a:t>
            </a:r>
            <a:endParaRPr lang="en-GB" sz="60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B4851954-9769-4096-8AFF-B312DBB6947B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 algn="r"/>
              <a:t>5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53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 smtClean="0"/>
              <a:t>Your topics to learn about are: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Creating solutions and projects in your chosen </a:t>
            </a:r>
            <a:r>
              <a:rPr lang="en-US" dirty="0" smtClean="0"/>
              <a:t>language/IDE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Importing &amp; consuming libraries/packages (using/import)</a:t>
            </a:r>
            <a:endParaRPr lang="en-GB" dirty="0" smtClean="0">
              <a:solidFill>
                <a:srgbClr val="00B05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In-built data types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Variable declaration and assignment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Arithmetic operators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Reading and writing from the console/command line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Building </a:t>
            </a:r>
            <a:r>
              <a:rPr lang="en-GB" dirty="0"/>
              <a:t>and running code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51954-9769-4096-8AFF-B312DBB6947B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Learn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360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Your challenge is to: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Find a buddy to pair up with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Join </a:t>
            </a:r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  <a:hlinkClick r:id="rId2"/>
              </a:rPr>
              <a:t>http://asostesters.slack.com</a:t>
            </a:r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 and the </a:t>
            </a:r>
            <a:r>
              <a:rPr lang="en-GB" b="1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#</a:t>
            </a:r>
            <a:r>
              <a:rPr lang="en-GB" b="1" dirty="0" err="1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qaplusplus</a:t>
            </a:r>
            <a:r>
              <a:rPr lang="en-GB" b="1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channel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Create a console </a:t>
            </a:r>
            <a:r>
              <a:rPr lang="en-GB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a</a:t>
            </a:r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pplication that demonstrates all of the topics you’ve studied (individually or in pairs)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It can be a single method in a single class, but it must:</a:t>
            </a:r>
          </a:p>
          <a:p>
            <a:pPr lvl="1"/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Read and write from the command line</a:t>
            </a:r>
          </a:p>
          <a:p>
            <a:pPr lvl="1"/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Declare and assign values to variables</a:t>
            </a:r>
          </a:p>
          <a:p>
            <a:pPr lvl="1"/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Perform some arithmetic operations</a:t>
            </a:r>
            <a:endParaRPr lang="en-GB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r>
              <a:rPr lang="en-GB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Compile and run without errors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51954-9769-4096-8AFF-B312DBB6947B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Practice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512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Zip up your code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Drop it</a:t>
            </a:r>
          </a:p>
          <a:p>
            <a:pPr lvl="1"/>
            <a:r>
              <a:rPr lang="en-US" sz="1500" dirty="0">
                <a:hlinkClick r:id="rId2"/>
              </a:rPr>
              <a:t>https://asos1-my.sharepoint.com/personal/neil_syrett_asos_com/Documents/QA++/</a:t>
            </a:r>
            <a:r>
              <a:rPr lang="en-US" sz="1500" dirty="0" smtClean="0">
                <a:hlinkClick r:id="rId2"/>
              </a:rPr>
              <a:t>Group2/CodeDrop/Challenge1</a:t>
            </a:r>
            <a:endParaRPr lang="en-US" sz="1500" dirty="0" smtClean="0"/>
          </a:p>
          <a:p>
            <a:pPr lvl="1"/>
            <a:r>
              <a:rPr lang="en-US" dirty="0" smtClean="0"/>
              <a:t>Sign in with your @asos.com email and select “Work or School”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Attend the next QA++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Participate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51954-9769-4096-8AFF-B312DBB6947B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001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>
    <SearchTags xmlns="e14b16d5-156c-486f-bc66-31acfa983c80">innovation</SearchTag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589514685E044AB0688FFB41430692" ma:contentTypeVersion="1" ma:contentTypeDescription="Create a new document." ma:contentTypeScope="" ma:versionID="d4fb51d69261fd4ff80d12a1ec6016c7">
  <xsd:schema xmlns:xsd="http://www.w3.org/2001/XMLSchema" xmlns:p="http://schemas.microsoft.com/office/2006/metadata/properties" xmlns:ns2="e14b16d5-156c-486f-bc66-31acfa983c80" targetNamespace="http://schemas.microsoft.com/office/2006/metadata/properties" ma:root="true" ma:fieldsID="a9bc9304955844d84842a7639340fd8b" ns2:_="">
    <xsd:import namespace="e14b16d5-156c-486f-bc66-31acfa983c80"/>
    <xsd:element name="properties">
      <xsd:complexType>
        <xsd:sequence>
          <xsd:element name="documentManagement">
            <xsd:complexType>
              <xsd:all>
                <xsd:element ref="ns2:SearchTags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e14b16d5-156c-486f-bc66-31acfa983c80" elementFormDefault="qualified">
    <xsd:import namespace="http://schemas.microsoft.com/office/2006/documentManagement/types"/>
    <xsd:element name="SearchTags" ma:index="8" ma:displayName="SearchTags" ma:description="Please fill in the keywords which will return the respective search results" ma:internalName="SearchTags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488BD870-74E3-4DF5-B398-1E25D25065D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7307C6B-CCFD-4E11-8DD1-4A1BAE9C4146}">
  <ds:schemaRefs>
    <ds:schemaRef ds:uri="http://www.w3.org/XML/1998/namespace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purl.org/dc/dcmitype/"/>
    <ds:schemaRef ds:uri="e14b16d5-156c-486f-bc66-31acfa983c80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70CB8D8F-550D-40F2-B8FB-523AFB6343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4b16d5-156c-486f-bc66-31acfa983c80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45225</TotalTime>
  <Words>257</Words>
  <Application>Microsoft Office PowerPoint</Application>
  <PresentationFormat>Widescreen</PresentationFormat>
  <Paragraphs>61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Avenir LT Std 35 Light</vt:lpstr>
      <vt:lpstr>Georgia</vt:lpstr>
      <vt:lpstr>Arial Unicode MS</vt:lpstr>
      <vt:lpstr>PowerPoint Template</vt:lpstr>
      <vt:lpstr>QA++ Advancing Quality Assurance</vt:lpstr>
      <vt:lpstr>Actions</vt:lpstr>
      <vt:lpstr>Meet and Greet</vt:lpstr>
      <vt:lpstr>Resources</vt:lpstr>
      <vt:lpstr>Challenge 1  Programming Fundamentals</vt:lpstr>
      <vt:lpstr>Learn</vt:lpstr>
      <vt:lpstr>Practice</vt:lpstr>
      <vt:lpstr>Participate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asos</dc:title>
  <dc:creator>Andy Greenhalgh</dc:creator>
  <cp:lastModifiedBy>Neil Syrett</cp:lastModifiedBy>
  <cp:revision>1021</cp:revision>
  <dcterms:created xsi:type="dcterms:W3CDTF">2012-04-24T07:53:20Z</dcterms:created>
  <dcterms:modified xsi:type="dcterms:W3CDTF">2016-03-30T14:13:29Z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0x01010055589514685E044AB0688FFB41430692</vt:lpwstr>
  </property>
</Properties>
</file>

<file path=docProps/thumbnail.jpeg>
</file>